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3.mp3"/><Relationship Id="rId8" Type="http://schemas.microsoft.com/office/2007/relationships/media" Target="../media/media2.mp3"/><Relationship Id="rId7" Type="http://schemas.openxmlformats.org/officeDocument/2006/relationships/audio" Target="../media/media2.mp3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2" Type="http://schemas.openxmlformats.org/officeDocument/2006/relationships/slideLayout" Target="../slideLayouts/slideLayout1.xml"/><Relationship Id="rId11" Type="http://schemas.openxmlformats.org/officeDocument/2006/relationships/hyperlink" Target="https://officeweb365.101eduyun.com/?ssl=1&amp;furl=https://bukehi.github.io/BukehiWeb/power%20point/ll2.pptx?" TargetMode="External"/><Relationship Id="rId10" Type="http://schemas.microsoft.com/office/2007/relationships/media" Target="../media/media3.mp3"/><Relationship Id="rId1" Type="http://schemas.openxmlformats.org/officeDocument/2006/relationships/hyperlink" Target="https://officeweb365.101eduyun.com/?ssl=1&amp;furl=https://bukehi.github.io/BukehiWeb/livefile/livepowerpoint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【灼海豚乐队】《行走的鱼》舞台2023cut存档 - 1.【灼海豚乐队】《行走的鱼》舞台2023cut存档(Av616937291,P1)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卫兰《一格格》百万豪装录音棚大声听【Hi-res】 - 1.卫兰《一格格》百万豪装录音棚大声听【Hi-res】(Av1551496716,P1)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没关系只要你肯回头望，会发现我一直都在！《永不失联的爱》－单依纯 - 1.没关系只要你肯回头望，会发现我一直都在！《永不失联的爱》－单依纯(Av853711443,P1)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  <p:sp>
        <p:nvSpPr>
          <p:cNvPr id="9" name="箭头: 右 1">
            <a:hlinkClick r:id="rId11" tooltip="" action="ppaction://hlinkfile"/>
          </p:cNvPr>
          <p:cNvSpPr/>
          <p:nvPr/>
        </p:nvSpPr>
        <p:spPr>
          <a:xfrm>
            <a:off x="131191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9</cp:revision>
  <dcterms:created xsi:type="dcterms:W3CDTF">2024-03-31T02:06:00Z</dcterms:created>
  <dcterms:modified xsi:type="dcterms:W3CDTF">2024-04-19T10:51:04Z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756EAFB144C8413A87C32769FE550D35</vt:lpwstr>
  </property>
  <property fmtid="{D5CDD505-2E9C-101B-9397-08002B2CF9AE}" pid="3" name="KSOProductBuildVer">
    <vt:lpwstr>2052-11.8.2.11718</vt:lpwstr>
  </property>
</Properties>
</file>

<file path=docProps/thumbnail.jpeg>
</file>